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83" r:id="rId4"/>
    <p:sldId id="291" r:id="rId5"/>
    <p:sldId id="282" r:id="rId6"/>
    <p:sldId id="286" r:id="rId7"/>
    <p:sldId id="271" r:id="rId8"/>
    <p:sldId id="289" r:id="rId9"/>
    <p:sldId id="285" r:id="rId10"/>
    <p:sldId id="287" r:id="rId11"/>
    <p:sldId id="288" r:id="rId12"/>
    <p:sldId id="269" r:id="rId13"/>
    <p:sldId id="272" r:id="rId14"/>
    <p:sldId id="273" r:id="rId15"/>
    <p:sldId id="278" r:id="rId16"/>
    <p:sldId id="292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D7380-9600-4CF8-9DE4-A48814771D39}" type="datetimeFigureOut">
              <a:rPr lang="ru-RU" smtClean="0"/>
              <a:pPr/>
              <a:t>10.09.2013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6419CF-6C33-4782-A726-BCC9AEAB2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linovka РєРѕРїРёСЏ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52998"/>
            <a:ext cx="8711112" cy="43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288" y="642918"/>
            <a:ext cx="2855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Архангельская область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Устьянский район</a:t>
            </a:r>
          </a:p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д. Кононовская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4" y="116632"/>
            <a:ext cx="8883062" cy="6662296"/>
          </a:xfrm>
          <a:prstGeom prst="rect">
            <a:avLst/>
          </a:prstGeom>
        </p:spPr>
      </p:pic>
      <p:pic>
        <p:nvPicPr>
          <p:cNvPr id="3" name="Рисунок 2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891" y="116632"/>
            <a:ext cx="1782578" cy="880895"/>
          </a:xfrm>
          <a:prstGeom prst="flowChartPunchedCar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13" y="571480"/>
            <a:ext cx="38379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«КОМФОРТ»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4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3" name="Рисунок 2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62" y="107145"/>
            <a:ext cx="1782578" cy="880895"/>
          </a:xfrm>
          <a:prstGeom prst="flowChartPunchedCar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13" y="571480"/>
            <a:ext cx="383797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«КОМФОРТ»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24046" y="2079372"/>
            <a:ext cx="5095909" cy="3821934"/>
          </a:xfrm>
          <a:prstGeom prst="rect">
            <a:avLst/>
          </a:prstGeom>
          <a:ln w="285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каждом номере - душевая кабина,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прихожей  и с/у - тёплые полы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78" y="1785926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linovka РєРѕРїРёСЏ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2775" y="1857364"/>
            <a:ext cx="2338381" cy="1155556"/>
          </a:xfrm>
          <a:prstGeom prst="flowChartPunchedCard">
            <a:avLst/>
          </a:prstGeom>
        </p:spPr>
      </p:pic>
      <p:pic>
        <p:nvPicPr>
          <p:cNvPr id="5" name="Рисунок 4" descr="IMG_10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848" y="285728"/>
            <a:ext cx="626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Питание в кафе «ФРИСТАЙЛ»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Malinovka РєРѕРїРёСЏ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18578" y="976469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02" y="785794"/>
            <a:ext cx="82299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Стоимость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проживания с 3-х разовым питанием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1 человека в сутки: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номере «Эконом» - 1200 руб.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номере «Стандарт» – 1400 руб.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номере «Комфорт» – 2000 руб.</a:t>
            </a:r>
          </a:p>
          <a:p>
            <a:pPr algn="ctr"/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alinovka РєРѕРїРёСЏ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6149" y="4143380"/>
            <a:ext cx="2071702" cy="1023771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895365" cy="631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Добраться до нас можно поездом до станции </a:t>
            </a:r>
          </a:p>
          <a:p>
            <a:pPr algn="ctr"/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Костылево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Сев.ж.д</a:t>
            </a:r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(предоставляется </a:t>
            </a:r>
            <a:r>
              <a:rPr lang="ru-RU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трансфер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или автомобильным транспортом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 трассе М8 до г. Вельска, а далее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следовать указателям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«Центр лыжного спорта «Малиновка»</a:t>
            </a:r>
          </a:p>
          <a:p>
            <a:pPr algn="ctr"/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Контактные телефоны: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Генеральный директор – Воробьёв Олег Васильевич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+7 911 564 56 60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Зам. генерального директора – Волова Галина Евгеньевна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+7 911 579 66 96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Адм. гостиничного комплекса- Воробьева Екатерина Олеговна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+7 911 872-97-95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Гостиничный комплекс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Служба бронирования и размещения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+7 950 250 07 01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e-mail:malinovka29@rambler.ru</a:t>
            </a:r>
          </a:p>
          <a:p>
            <a:pPr algn="ctr"/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www.malinovka-ski.com</a:t>
            </a:r>
            <a:endParaRPr lang="ru-RU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alinovka РєРѕРїРёСЏ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5549138"/>
            <a:ext cx="1684018" cy="832190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254287"/>
              </p:ext>
            </p:extLst>
          </p:nvPr>
        </p:nvGraphicFramePr>
        <p:xfrm>
          <a:off x="446088" y="598488"/>
          <a:ext cx="8462962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10001262" imgH="5755541" progId="Word.Document.12">
                  <p:embed/>
                </p:oleObj>
              </mc:Choice>
              <mc:Fallback>
                <p:oleObj name="Документ" r:id="rId3" imgW="10001262" imgH="57555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598488"/>
                        <a:ext cx="8462962" cy="488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14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31" y="86735"/>
            <a:ext cx="8067538" cy="6684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5857892"/>
            <a:ext cx="37324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Добро Пожаловать!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07133"/>
            <a:ext cx="8858312" cy="66437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871543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Центр лыжного спорта «Малиновка» </a:t>
            </a:r>
          </a:p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приглашает спортивные команды для </a:t>
            </a:r>
          </a:p>
          <a:p>
            <a:pPr algn="ctr">
              <a:buNone/>
            </a:pP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проведения учебно-тренировочных сборов</a:t>
            </a:r>
          </a:p>
        </p:txBody>
      </p:sp>
      <p:pic>
        <p:nvPicPr>
          <p:cNvPr id="10" name="Рисунок 9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1837620"/>
            <a:ext cx="1908876" cy="943308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ЛИНОВКА\Малиновка\БУКЛЕТЫ, ЛИСТОВКИ, АФИШИ\Буклет МАЛИНОВКА 2012\Фото для буклета\Лыжный центр\лыжный стадион\БИ 40 1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37" y="116632"/>
            <a:ext cx="8881059" cy="66615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1" y="44624"/>
            <a:ext cx="698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Приглашаем в «Малиновку»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первый снег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0097" y="116632"/>
            <a:ext cx="1782578" cy="880895"/>
          </a:xfrm>
          <a:prstGeom prst="flowChartPunchedCard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86" y="1484784"/>
            <a:ext cx="2980386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86" y="4005064"/>
            <a:ext cx="2980386" cy="22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2" y="188640"/>
            <a:ext cx="8913914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344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0" y="188640"/>
            <a:ext cx="8341834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87608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Для проживания </a:t>
            </a:r>
          </a:p>
          <a:p>
            <a:pPr algn="ctr"/>
            <a:r>
              <a:rPr lang="ru-RU" sz="32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уютные благоустроенные коттеджи</a:t>
            </a:r>
            <a:endParaRPr lang="ru-RU" sz="32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78283" y="2034154"/>
            <a:ext cx="1782578" cy="880895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3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79" y="133934"/>
            <a:ext cx="8786842" cy="6590132"/>
          </a:xfrm>
          <a:prstGeom prst="rect">
            <a:avLst/>
          </a:prstGeom>
        </p:spPr>
      </p:pic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79" y="131032"/>
            <a:ext cx="1782578" cy="880895"/>
          </a:xfrm>
          <a:prstGeom prst="flowChartPunchedCard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013" y="571480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«ЭКОНОМ»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3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4" name="Рисунок 3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62" y="99833"/>
            <a:ext cx="1782578" cy="880895"/>
          </a:xfrm>
          <a:prstGeom prst="flowChartPunchedCard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3013" y="571480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«ЭКОНОМ»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3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3" name="Рисунок 2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8562" y="1345478"/>
            <a:ext cx="1782578" cy="880895"/>
          </a:xfrm>
          <a:prstGeom prst="flowChartPunchedCard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13" y="571480"/>
            <a:ext cx="39378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«СТАНДАРТ»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3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60" y="107145"/>
            <a:ext cx="8858280" cy="6643710"/>
          </a:xfrm>
          <a:prstGeom prst="rect">
            <a:avLst/>
          </a:prstGeom>
        </p:spPr>
      </p:pic>
      <p:pic>
        <p:nvPicPr>
          <p:cNvPr id="5" name="Рисунок 4" descr="Malinovka РєРѕРїРёСЏ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5126" y="1196752"/>
            <a:ext cx="1782578" cy="880895"/>
          </a:xfrm>
          <a:prstGeom prst="flowChartPunchedCard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3013" y="571480"/>
            <a:ext cx="39378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Номер «Стандарт»</a:t>
            </a:r>
            <a:endParaRPr lang="ru-RU" sz="28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209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Открытая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</cp:lastModifiedBy>
  <cp:revision>7</cp:revision>
  <dcterms:modified xsi:type="dcterms:W3CDTF">2013-09-10T09:19:19Z</dcterms:modified>
</cp:coreProperties>
</file>